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Poppins" pitchFamily="2" charset="77"/>
      <p:regular r:id="rId3"/>
    </p:embeddedFont>
    <p:embeddedFont>
      <p:font typeface="Poppins Bold" pitchFamily="2" charset="77"/>
      <p:regular r:id="rId4"/>
      <p:bold r:id="rId5"/>
    </p:embeddedFont>
    <p:embeddedFont>
      <p:font typeface="Poppins Italics" pitchFamily="2" charset="77"/>
      <p:regular r:id="rId6"/>
      <p: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58" autoAdjust="0"/>
  </p:normalViewPr>
  <p:slideViewPr>
    <p:cSldViewPr>
      <p:cViewPr varScale="1">
        <p:scale>
          <a:sx n="77" d="100"/>
          <a:sy n="77" d="100"/>
        </p:scale>
        <p:origin x="356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 Burley (SmackTalk)" userId="e77ac568-c2fe-4150-962d-12df296aa941" providerId="ADAL" clId="{92231376-E121-5CFE-8C92-E2A7D13FF98F}"/>
    <pc:docChg chg="custSel modSld">
      <pc:chgData name="Kim Burley (SmackTalk)" userId="e77ac568-c2fe-4150-962d-12df296aa941" providerId="ADAL" clId="{92231376-E121-5CFE-8C92-E2A7D13FF98F}" dt="2026-09-09T06:25:40.863" v="7" actId="1076"/>
      <pc:docMkLst>
        <pc:docMk/>
      </pc:docMkLst>
      <pc:sldChg chg="addSp delSp modSp mod">
        <pc:chgData name="Kim Burley (SmackTalk)" userId="e77ac568-c2fe-4150-962d-12df296aa941" providerId="ADAL" clId="{92231376-E121-5CFE-8C92-E2A7D13FF98F}" dt="2026-09-09T06:25:40.863" v="7" actId="1076"/>
        <pc:sldMkLst>
          <pc:docMk/>
          <pc:sldMk cId="0" sldId="256"/>
        </pc:sldMkLst>
        <pc:grpChg chg="del">
          <ac:chgData name="Kim Burley (SmackTalk)" userId="e77ac568-c2fe-4150-962d-12df296aa941" providerId="ADAL" clId="{92231376-E121-5CFE-8C92-E2A7D13FF98F}" dt="2026-09-09T06:24:46.701" v="0" actId="478"/>
          <ac:grpSpMkLst>
            <pc:docMk/>
            <pc:sldMk cId="0" sldId="256"/>
            <ac:grpSpMk id="7" creationId="{00000000-0000-0000-0000-000000000000}"/>
          </ac:grpSpMkLst>
        </pc:grpChg>
        <pc:picChg chg="add mod modCrop">
          <ac:chgData name="Kim Burley (SmackTalk)" userId="e77ac568-c2fe-4150-962d-12df296aa941" providerId="ADAL" clId="{92231376-E121-5CFE-8C92-E2A7D13FF98F}" dt="2026-09-09T06:25:40.863" v="7" actId="1076"/>
          <ac:picMkLst>
            <pc:docMk/>
            <pc:sldMk cId="0" sldId="256"/>
            <ac:picMk id="47" creationId="{05A48E2A-B67D-6968-0965-E8A0B2ABE93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9859" y="108000"/>
            <a:ext cx="2531912" cy="2783727"/>
          </a:xfrm>
          <a:custGeom>
            <a:avLst/>
            <a:gdLst/>
            <a:ahLst/>
            <a:cxnLst/>
            <a:rect l="l" t="t" r="r" b="b"/>
            <a:pathLst>
              <a:path w="2531912" h="2783727">
                <a:moveTo>
                  <a:pt x="0" y="0"/>
                </a:moveTo>
                <a:lnTo>
                  <a:pt x="2531912" y="0"/>
                </a:lnTo>
                <a:lnTo>
                  <a:pt x="2531912" y="2783727"/>
                </a:lnTo>
                <a:lnTo>
                  <a:pt x="0" y="27837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858" r="-666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01708" y="7817274"/>
            <a:ext cx="4201135" cy="2622726"/>
            <a:chOff x="0" y="0"/>
            <a:chExt cx="5601513" cy="34969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01513" cy="3496969"/>
            </a:xfrm>
            <a:custGeom>
              <a:avLst/>
              <a:gdLst/>
              <a:ahLst/>
              <a:cxnLst/>
              <a:rect l="l" t="t" r="r" b="b"/>
              <a:pathLst>
                <a:path w="5601513" h="3496969">
                  <a:moveTo>
                    <a:pt x="0" y="0"/>
                  </a:moveTo>
                  <a:lnTo>
                    <a:pt x="5601513" y="0"/>
                  </a:lnTo>
                  <a:lnTo>
                    <a:pt x="5601513" y="3496969"/>
                  </a:lnTo>
                  <a:lnTo>
                    <a:pt x="0" y="34969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862" b="-12335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477167" y="255890"/>
              <a:ext cx="1015248" cy="1015248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92296" t="-35889" r="-261164" b="-458451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34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9694" y="7748965"/>
            <a:ext cx="3457469" cy="3174798"/>
          </a:xfrm>
          <a:prstGeom prst="rect">
            <a:avLst/>
          </a:prstGeom>
        </p:spPr>
      </p:pic>
      <p:grpSp>
        <p:nvGrpSpPr>
          <p:cNvPr id="35" name="Group 35"/>
          <p:cNvGrpSpPr/>
          <p:nvPr/>
        </p:nvGrpSpPr>
        <p:grpSpPr>
          <a:xfrm>
            <a:off x="401708" y="6123516"/>
            <a:ext cx="6814696" cy="1504277"/>
            <a:chOff x="0" y="0"/>
            <a:chExt cx="2442233" cy="539099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442233" cy="539099"/>
            </a:xfrm>
            <a:custGeom>
              <a:avLst/>
              <a:gdLst/>
              <a:ahLst/>
              <a:cxnLst/>
              <a:rect l="l" t="t" r="r" b="b"/>
              <a:pathLst>
                <a:path w="2442233" h="539099">
                  <a:moveTo>
                    <a:pt x="0" y="0"/>
                  </a:moveTo>
                  <a:lnTo>
                    <a:pt x="2442233" y="0"/>
                  </a:lnTo>
                  <a:lnTo>
                    <a:pt x="2442233" y="539099"/>
                  </a:lnTo>
                  <a:lnTo>
                    <a:pt x="0" y="539099"/>
                  </a:ln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ysDot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2442233" cy="577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15"/>
                </a:lnSpc>
              </a:pPr>
              <a:r>
                <a:rPr lang="en-US" sz="1439" i="1" dirty="0" err="1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Organisations</a:t>
              </a:r>
              <a:r>
                <a:rPr lang="en-US" sz="1439" i="1" dirty="0">
                  <a:solidFill>
                    <a:srgbClr val="000000"/>
                  </a:solidFill>
                  <a:latin typeface="Poppins Italics"/>
                  <a:ea typeface="Poppins Italics"/>
                  <a:cs typeface="Poppins Italics"/>
                  <a:sym typeface="Poppins Italics"/>
                </a:rPr>
                <a:t> can delete this box or add their own local Unplug24 event information here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78685" y="2353764"/>
            <a:ext cx="6637719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12"/>
              </a:lnSpc>
            </a:pPr>
            <a:r>
              <a:rPr lang="en-US" sz="1510">
                <a:solidFill>
                  <a:srgbClr val="402C04"/>
                </a:solidFill>
                <a:latin typeface="Poppins"/>
                <a:ea typeface="Poppins"/>
                <a:cs typeface="Poppins"/>
                <a:sym typeface="Poppins"/>
              </a:rPr>
              <a:t>smacktalk.org.au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343596" y="5593650"/>
            <a:ext cx="6428061" cy="453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6"/>
              </a:lnSpc>
            </a:pPr>
            <a:r>
              <a:rPr lang="en-US" sz="3246" b="1" spc="-64">
                <a:solidFill>
                  <a:srgbClr val="402C04"/>
                </a:solidFill>
                <a:latin typeface="Poppins Bold"/>
                <a:ea typeface="Poppins Bold"/>
                <a:cs typeface="Poppins Bold"/>
                <a:sym typeface="Poppins Bold"/>
              </a:rPr>
              <a:t>24 hours </a:t>
            </a:r>
            <a:r>
              <a:rPr lang="en-US" sz="3246" spc="-64">
                <a:solidFill>
                  <a:srgbClr val="402C04"/>
                </a:solidFill>
                <a:latin typeface="Poppins"/>
                <a:ea typeface="Poppins"/>
                <a:cs typeface="Poppins"/>
                <a:sym typeface="Poppins"/>
              </a:rPr>
              <a:t>on</a:t>
            </a:r>
            <a:r>
              <a:rPr lang="en-US" sz="3246" b="1" spc="-64">
                <a:solidFill>
                  <a:srgbClr val="402C04"/>
                </a:solidFill>
                <a:latin typeface="Poppins Bold"/>
                <a:ea typeface="Poppins Bold"/>
                <a:cs typeface="Poppins Bold"/>
                <a:sym typeface="Poppins Bold"/>
              </a:rPr>
              <a:t> October 24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2628420" y="824719"/>
            <a:ext cx="4587983" cy="1350290"/>
            <a:chOff x="0" y="0"/>
            <a:chExt cx="6117311" cy="1800386"/>
          </a:xfrm>
        </p:grpSpPr>
        <p:sp>
          <p:nvSpPr>
            <p:cNvPr id="41" name="TextBox 41"/>
            <p:cNvSpPr txBox="1"/>
            <p:nvPr/>
          </p:nvSpPr>
          <p:spPr>
            <a:xfrm>
              <a:off x="0" y="-19050"/>
              <a:ext cx="6102272" cy="3062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95"/>
                </a:lnSpc>
              </a:pPr>
              <a:r>
                <a:rPr lang="en-US" sz="1413">
                  <a:solidFill>
                    <a:srgbClr val="402C04"/>
                  </a:solidFill>
                  <a:latin typeface="Poppins"/>
                  <a:ea typeface="Poppins"/>
                  <a:cs typeface="Poppins"/>
                  <a:sym typeface="Poppins"/>
                </a:rPr>
                <a:t>An Australian registered charity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2515513" y="976160"/>
              <a:ext cx="3586759" cy="8242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546"/>
                </a:lnSpc>
              </a:pPr>
              <a:r>
                <a:rPr lang="en-US" sz="1818">
                  <a:solidFill>
                    <a:srgbClr val="402C04"/>
                  </a:solidFill>
                  <a:latin typeface="Poppins"/>
                  <a:ea typeface="Poppins"/>
                  <a:cs typeface="Poppins"/>
                  <a:sym typeface="Poppins"/>
                </a:rPr>
                <a:t>Online harms &amp; </a:t>
              </a:r>
            </a:p>
            <a:p>
              <a:pPr algn="r">
                <a:lnSpc>
                  <a:spcPts val="2546"/>
                </a:lnSpc>
              </a:pPr>
              <a:r>
                <a:rPr lang="en-US" sz="1818">
                  <a:solidFill>
                    <a:srgbClr val="402C04"/>
                  </a:solidFill>
                  <a:latin typeface="Poppins"/>
                  <a:ea typeface="Poppins"/>
                  <a:cs typeface="Poppins"/>
                  <a:sym typeface="Poppins"/>
                </a:rPr>
                <a:t>suicide prevention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050783" y="449110"/>
              <a:ext cx="2066528" cy="485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2715"/>
                </a:lnSpc>
                <a:spcBef>
                  <a:spcPct val="0"/>
                </a:spcBef>
              </a:pPr>
              <a:r>
                <a:rPr lang="en-US" sz="2262">
                  <a:solidFill>
                    <a:srgbClr val="A21C22"/>
                  </a:solidFill>
                  <a:latin typeface="Poppins"/>
                  <a:ea typeface="Poppins"/>
                  <a:cs typeface="Poppins"/>
                  <a:sym typeface="Poppins"/>
                </a:rPr>
                <a:t>S</a:t>
              </a:r>
              <a:r>
                <a:rPr lang="en-US" sz="2262">
                  <a:solidFill>
                    <a:srgbClr val="F27728"/>
                  </a:solidFill>
                  <a:latin typeface="Poppins"/>
                  <a:ea typeface="Poppins"/>
                  <a:cs typeface="Poppins"/>
                  <a:sym typeface="Poppins"/>
                </a:rPr>
                <a:t>mac</a:t>
              </a:r>
              <a:r>
                <a:rPr lang="en-US" sz="2262">
                  <a:solidFill>
                    <a:srgbClr val="A21C22"/>
                  </a:solidFill>
                  <a:latin typeface="Poppins"/>
                  <a:ea typeface="Poppins"/>
                  <a:cs typeface="Poppins"/>
                  <a:sym typeface="Poppins"/>
                </a:rPr>
                <a:t>kTalk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343596" y="2791914"/>
            <a:ext cx="6872808" cy="990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99"/>
              </a:lnSpc>
              <a:spcBef>
                <a:spcPct val="0"/>
              </a:spcBef>
            </a:pPr>
            <a:r>
              <a:rPr lang="en-US" sz="32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Unplug</a:t>
            </a:r>
            <a:r>
              <a:rPr lang="en-US" sz="32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from social media and </a:t>
            </a:r>
            <a:r>
              <a:rPr lang="en-US" sz="324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reconnect</a:t>
            </a:r>
            <a:r>
              <a:rPr lang="en-US" sz="32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with what matters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105681" y="7665612"/>
            <a:ext cx="2165492" cy="744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15"/>
              </a:lnSpc>
            </a:pPr>
            <a:r>
              <a:rPr lang="en-US" sz="14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Pledge for free now </a:t>
            </a:r>
          </a:p>
          <a:p>
            <a:pPr algn="r">
              <a:lnSpc>
                <a:spcPts val="2015"/>
              </a:lnSpc>
            </a:pPr>
            <a:r>
              <a:rPr lang="en-US" sz="14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#unplug24 </a:t>
            </a:r>
          </a:p>
          <a:p>
            <a:pPr algn="r">
              <a:lnSpc>
                <a:spcPts val="2015"/>
              </a:lnSpc>
            </a:pPr>
            <a:endParaRPr lang="en-US" sz="143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5A48E2A-B67D-6968-0965-E8A0B2ABE9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860" b="35414"/>
          <a:stretch>
            <a:fillRect/>
          </a:stretch>
        </p:blipFill>
        <p:spPr>
          <a:xfrm>
            <a:off x="564220" y="3787557"/>
            <a:ext cx="6428060" cy="171793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49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Poppins Bold</vt:lpstr>
      <vt:lpstr>Arial</vt:lpstr>
      <vt:lpstr>Poppins Italics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Unplug24 flyer (A4)</dc:title>
  <cp:lastModifiedBy>Kim Burley (SmackTalk)</cp:lastModifiedBy>
  <cp:revision>1</cp:revision>
  <dcterms:created xsi:type="dcterms:W3CDTF">2006-08-16T00:00:00Z</dcterms:created>
  <dcterms:modified xsi:type="dcterms:W3CDTF">2026-09-09T06:25:51Z</dcterms:modified>
  <dc:identifier>DAHT3VXSNVU</dc:identifier>
</cp:coreProperties>
</file>